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369729" y="152400"/>
            <a:ext cx="845820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Ecrivez </a:t>
            </a:r>
            <a:r>
              <a:rPr lang="fr-FR" sz="3600" b="1" dirty="0" smtClean="0">
                <a:latin typeface="Kristen ITC" pitchFamily="66" charset="0"/>
              </a:rPr>
              <a:t>3 </a:t>
            </a:r>
            <a:r>
              <a:rPr lang="fr-FR" sz="3600" b="1" dirty="0" smtClean="0">
                <a:latin typeface="Kristen ITC" pitchFamily="66" charset="0"/>
              </a:rPr>
              <a:t>phrases avec les verbes suivantes. 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2386" y="2027128"/>
            <a:ext cx="2472209" cy="2677656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Apporter</a:t>
            </a:r>
          </a:p>
          <a:p>
            <a:pPr algn="ctr"/>
            <a:r>
              <a:rPr lang="fr-FR" sz="2800" i="1" dirty="0" smtClean="0">
                <a:latin typeface="Kristen ITC" pitchFamily="66" charset="0"/>
              </a:rPr>
              <a:t>(to </a:t>
            </a:r>
            <a:r>
              <a:rPr lang="fr-FR" sz="2800" i="1" dirty="0" err="1" smtClean="0">
                <a:latin typeface="Kristen ITC" pitchFamily="66" charset="0"/>
              </a:rPr>
              <a:t>bring</a:t>
            </a:r>
            <a:r>
              <a:rPr lang="fr-FR" sz="2800" i="1" dirty="0" smtClean="0">
                <a:latin typeface="Kristen ITC" pitchFamily="66" charset="0"/>
              </a:rPr>
              <a:t>)</a:t>
            </a:r>
          </a:p>
          <a:p>
            <a:pPr algn="ctr"/>
            <a:r>
              <a:rPr lang="fr-FR" sz="2800" dirty="0" smtClean="0">
                <a:latin typeface="Kristen ITC" pitchFamily="66" charset="0"/>
              </a:rPr>
              <a:t>Regarder</a:t>
            </a:r>
            <a:endParaRPr lang="fr-FR" sz="2800" dirty="0" smtClean="0">
              <a:latin typeface="Kristen ITC" pitchFamily="66" charset="0"/>
            </a:endParaRPr>
          </a:p>
          <a:p>
            <a:pPr algn="ctr"/>
            <a:r>
              <a:rPr lang="fr-FR" sz="2800" dirty="0" smtClean="0">
                <a:latin typeface="Kristen ITC" pitchFamily="66" charset="0"/>
              </a:rPr>
              <a:t>Écouter</a:t>
            </a:r>
          </a:p>
          <a:p>
            <a:pPr algn="ctr"/>
            <a:r>
              <a:rPr lang="fr-FR" sz="2800" dirty="0" smtClean="0">
                <a:latin typeface="Kristen ITC" pitchFamily="66" charset="0"/>
              </a:rPr>
              <a:t>Aimer</a:t>
            </a:r>
          </a:p>
          <a:p>
            <a:pPr algn="ctr"/>
            <a:r>
              <a:rPr lang="fr-FR" sz="2800" dirty="0" smtClean="0">
                <a:latin typeface="Kristen ITC" pitchFamily="66" charset="0"/>
              </a:rPr>
              <a:t>Détester</a:t>
            </a:r>
            <a:endParaRPr lang="fr-FR" sz="2800" dirty="0" smtClean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62724" y="2514600"/>
            <a:ext cx="2472209" cy="2985433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Chercher</a:t>
            </a:r>
          </a:p>
          <a:p>
            <a:pPr algn="ctr"/>
            <a:r>
              <a:rPr lang="fr-FR" sz="2000" i="1" dirty="0" smtClean="0">
                <a:latin typeface="Kristen ITC" pitchFamily="66" charset="0"/>
              </a:rPr>
              <a:t>(to look for/</a:t>
            </a:r>
            <a:r>
              <a:rPr lang="fr-FR" sz="2000" i="1" dirty="0" err="1" smtClean="0">
                <a:latin typeface="Kristen ITC" pitchFamily="66" charset="0"/>
              </a:rPr>
              <a:t>get</a:t>
            </a:r>
            <a:r>
              <a:rPr lang="fr-FR" sz="2000" i="1" dirty="0" smtClean="0">
                <a:latin typeface="Kristen ITC" pitchFamily="66" charset="0"/>
              </a:rPr>
              <a:t>)</a:t>
            </a:r>
            <a:endParaRPr lang="fr-FR" sz="2000" i="1" dirty="0" smtClean="0">
              <a:latin typeface="Kristen ITC" pitchFamily="66" charset="0"/>
            </a:endParaRPr>
          </a:p>
          <a:p>
            <a:pPr algn="ctr"/>
            <a:r>
              <a:rPr lang="fr-FR" sz="2800" dirty="0" smtClean="0">
                <a:latin typeface="Kristen ITC" pitchFamily="66" charset="0"/>
              </a:rPr>
              <a:t>Recevoir</a:t>
            </a:r>
          </a:p>
          <a:p>
            <a:pPr algn="ctr"/>
            <a:r>
              <a:rPr lang="fr-FR" sz="2800" i="1" dirty="0" smtClean="0">
                <a:latin typeface="Kristen ITC" pitchFamily="66" charset="0"/>
              </a:rPr>
              <a:t>(to </a:t>
            </a:r>
            <a:r>
              <a:rPr lang="fr-FR" sz="2800" i="1" dirty="0" err="1" smtClean="0">
                <a:latin typeface="Kristen ITC" pitchFamily="66" charset="0"/>
              </a:rPr>
              <a:t>receive</a:t>
            </a:r>
            <a:r>
              <a:rPr lang="fr-FR" sz="2800" i="1" dirty="0" smtClean="0">
                <a:latin typeface="Kristen ITC" pitchFamily="66" charset="0"/>
              </a:rPr>
              <a:t>)</a:t>
            </a:r>
            <a:endParaRPr lang="fr-FR" sz="2800" i="1" dirty="0" smtClean="0">
              <a:latin typeface="Kristen ITC" pitchFamily="66" charset="0"/>
            </a:endParaRPr>
          </a:p>
          <a:p>
            <a:pPr algn="ctr"/>
            <a:r>
              <a:rPr lang="fr-FR" sz="2800" dirty="0" smtClean="0">
                <a:latin typeface="Kristen ITC" pitchFamily="66" charset="0"/>
              </a:rPr>
              <a:t>Allumer</a:t>
            </a:r>
          </a:p>
          <a:p>
            <a:pPr algn="ctr"/>
            <a:r>
              <a:rPr lang="fr-FR" sz="2800" i="1" dirty="0" smtClean="0">
                <a:latin typeface="Kristen ITC" pitchFamily="66" charset="0"/>
              </a:rPr>
              <a:t>(to light)</a:t>
            </a:r>
            <a:endParaRPr lang="fr-FR" sz="2800" i="1" dirty="0" smtClean="0">
              <a:latin typeface="Kristen ITC" pitchFamily="66" charset="0"/>
            </a:endParaRPr>
          </a:p>
          <a:p>
            <a:pPr algn="ctr"/>
            <a:r>
              <a:rPr lang="fr-FR" sz="2800" dirty="0" smtClean="0">
                <a:latin typeface="Kristen ITC" pitchFamily="66" charset="0"/>
              </a:rPr>
              <a:t>Chanter</a:t>
            </a:r>
            <a:endParaRPr lang="fr-FR" sz="2800" dirty="0" smtClean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55720" y="2027128"/>
            <a:ext cx="2472209" cy="2677656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Offrir</a:t>
            </a:r>
          </a:p>
          <a:p>
            <a:pPr algn="ctr"/>
            <a:r>
              <a:rPr lang="fr-FR" sz="2800" dirty="0" smtClean="0">
                <a:latin typeface="Kristen ITC" pitchFamily="66" charset="0"/>
              </a:rPr>
              <a:t>Acheter</a:t>
            </a:r>
          </a:p>
          <a:p>
            <a:pPr algn="ctr"/>
            <a:r>
              <a:rPr lang="fr-FR" sz="2800" dirty="0" smtClean="0">
                <a:latin typeface="Kristen ITC" pitchFamily="66" charset="0"/>
              </a:rPr>
              <a:t>Lire</a:t>
            </a:r>
          </a:p>
          <a:p>
            <a:pPr algn="ctr"/>
            <a:r>
              <a:rPr lang="fr-FR" sz="2800" dirty="0" smtClean="0">
                <a:latin typeface="Kristen ITC" pitchFamily="66" charset="0"/>
              </a:rPr>
              <a:t>Servir</a:t>
            </a:r>
          </a:p>
          <a:p>
            <a:pPr algn="ctr"/>
            <a:r>
              <a:rPr lang="fr-FR" sz="2800" i="1" dirty="0" smtClean="0">
                <a:latin typeface="Kristen ITC" pitchFamily="66" charset="0"/>
              </a:rPr>
              <a:t>(to serve)</a:t>
            </a:r>
            <a:endParaRPr lang="fr-FR" sz="2800" i="1" dirty="0" smtClean="0">
              <a:latin typeface="Kristen ITC" pitchFamily="66" charset="0"/>
            </a:endParaRPr>
          </a:p>
          <a:p>
            <a:pPr algn="ctr"/>
            <a:r>
              <a:rPr lang="fr-FR" sz="2800" dirty="0" smtClean="0">
                <a:latin typeface="Kristen ITC" pitchFamily="66" charset="0"/>
              </a:rPr>
              <a:t>Ecrire</a:t>
            </a:r>
            <a:endParaRPr lang="fr-FR" sz="2800" dirty="0" smtClean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43</Words>
  <Application>Microsoft Office PowerPoint</Application>
  <PresentationFormat>On-screen Show (4:3)</PresentationFormat>
  <Paragraphs>20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105</cp:revision>
  <dcterms:created xsi:type="dcterms:W3CDTF">2011-09-14T23:22:57Z</dcterms:created>
  <dcterms:modified xsi:type="dcterms:W3CDTF">2015-11-30T12:24:50Z</dcterms:modified>
</cp:coreProperties>
</file>